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78129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2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52736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243814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people in my 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family-my 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 my sister and I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sick people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school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good teacher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his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his class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is a singer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sings very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middle school student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English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four people in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family-my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 my sister and I. My mother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 people. My father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school. He is a good teacher. All 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his class. My sister is a singer. She sings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am a middle school student. 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English.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8148" y="1484784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nurse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464173" y="1458906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helps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65017" y="1484784"/>
            <a:ext cx="1319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teacher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6383" y="2132856"/>
            <a:ext cx="1300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teaches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91550" y="2124230"/>
            <a:ext cx="1463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students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9302" y="2761764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well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16790" y="3365618"/>
            <a:ext cx="135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reading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4452" y="3365618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good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6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69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aunt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—She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Hai’s parents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are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—Are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we are.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brother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car factory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   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doesn’t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62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124744"/>
            <a:ext cx="75355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34766" y="2700294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98529" y="2708920"/>
            <a:ext cx="1260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farmer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25993" y="3339740"/>
            <a:ext cx="1140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writer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97370" y="3276358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writing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2958" y="3970560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cooks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09440" y="3907178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cooking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70248" y="4555250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policemen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21602" y="5237826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98548" y="5229200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work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83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Guimei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68-year-old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teacher. She helps lots of girls in the mountainous area. She volunteered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义务做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无偿做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teach at a middle school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Yunnan.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parents thought it was useless for girls to go to school.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2276872"/>
            <a:ext cx="3350895" cy="574675"/>
          </a:xfrm>
          <a:prstGeom prst="rect">
            <a:avLst/>
          </a:prstGeom>
        </p:spPr>
      </p:pic>
      <p:pic>
        <p:nvPicPr>
          <p:cNvPr id="4" name="BS03.eps" descr="id:21474962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24744"/>
            <a:ext cx="10012045" cy="7086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2902" y="5335712"/>
            <a:ext cx="11132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联系上下文可推断，此处应该是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她发现许多女孩退学了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9102" y="42469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33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decided to do something for them. She founded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Senior High School for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Girls-a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 high school for girls in Yunnan in 2008. She walked for hours to students’ houses in the mountains.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girls from poor families go to university from the school and have a new and nice life.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861048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联系上下文可推断，此处应该是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她尽了最大努力说服她们的父母让女孩子们上学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84060" y="21501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101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Now, Zhang is old and she is in poor health.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will teach in the classroom, with all my efforts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out everything I have,” she says.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90782"/>
            <a:ext cx="1148584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由句子</a:t>
            </a:r>
            <a:r>
              <a:rPr lang="en-US" altLang="zh-CN" dirty="0">
                <a:cs typeface="Times New Roman" panose="02020603050405020304" pitchFamily="18" charset="0"/>
              </a:rPr>
              <a:t>“I will teach in the </a:t>
            </a:r>
            <a:r>
              <a:rPr lang="en-US" altLang="zh-CN" dirty="0" err="1">
                <a:cs typeface="Times New Roman" panose="02020603050405020304" pitchFamily="18" charset="0"/>
              </a:rPr>
              <a:t>classroom,with</a:t>
            </a:r>
            <a:r>
              <a:rPr lang="en-US" altLang="zh-CN" dirty="0">
                <a:cs typeface="Times New Roman" panose="02020603050405020304" pitchFamily="18" charset="0"/>
              </a:rPr>
              <a:t> all my efforts, giving out everything I have”</a:t>
            </a:r>
            <a:r>
              <a:rPr lang="zh-CN" altLang="zh-CN" dirty="0">
                <a:cs typeface="Times New Roman" panose="02020603050405020304" pitchFamily="18" charset="0"/>
              </a:rPr>
              <a:t>可推断前面一句应该是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张桂梅仍然会在学校里教书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71134" y="8673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03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虚线框1T.eps" descr="id:2147496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188" y="1496970"/>
            <a:ext cx="11737304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将下列三句话分别填在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处，补全短文。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6752" y="140400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 she still teaches in the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tried her best to persuade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劝说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parents to let the girls go to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found many girls dropped out of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退学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41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Guimei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she help by founding the free high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951336"/>
            <a:ext cx="27478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is a teacher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4460" y="3211344"/>
            <a:ext cx="8136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helps lots of girls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in the mountainous area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7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297</Words>
  <Application>Microsoft Office PowerPoint</Application>
  <PresentationFormat>自定义</PresentationFormat>
  <Paragraphs>57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2025-05-27T10:19:27Z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